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96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2019/3/12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0787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2019/3/12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698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2019/3/12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034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2019/3/12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0481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2019/3/12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756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2019/3/12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1709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2019/3/12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20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2019/3/12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462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2019/3/12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771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2019/3/12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7708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1A88D-6770-43E0-B301-647C2EAB54EB}" type="datetimeFigureOut">
              <a:rPr kumimoji="1" lang="ja-JP" altLang="en-US" smtClean="0"/>
              <a:t>2019/3/12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928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1A88D-6770-43E0-B301-647C2EAB54EB}" type="datetimeFigureOut">
              <a:rPr kumimoji="1" lang="ja-JP" altLang="en-US" smtClean="0"/>
              <a:t>2019/3/12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DBDA6-F85F-452A-A0DF-25DFA6C4C7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32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ja-JP" altLang="en-US" sz="3200" smtClean="0"/>
              <a:t>〇〇〇における〇〇〇のシミュレーション</a:t>
            </a:r>
            <a:r>
              <a:rPr kumimoji="1" lang="en-US" altLang="ja-JP" sz="3200" smtClean="0"/>
              <a:t/>
            </a:r>
            <a:br>
              <a:rPr kumimoji="1" lang="en-US" altLang="ja-JP" sz="3200" smtClean="0"/>
            </a:br>
            <a:r>
              <a:rPr lang="ja-JP" altLang="en-US" sz="2000"/>
              <a:t>〇〇</a:t>
            </a:r>
            <a:r>
              <a:rPr lang="ja-JP" altLang="en-US" sz="2000" smtClean="0"/>
              <a:t>大学 〇〇学部 氏名 〇〇 〇〇</a:t>
            </a:r>
            <a:endParaRPr kumimoji="1" lang="ja-JP" altLang="en-US" sz="200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2000" dirty="0" smtClean="0"/>
              <a:t>目的　</a:t>
            </a:r>
            <a:r>
              <a:rPr lang="ja-JP" altLang="en-US" sz="2000" dirty="0" smtClean="0"/>
              <a:t>〇〇〇〇〇〇〇〇〇〇〇〇〇〇〇〇〇〇〇〇〇〇〇</a:t>
            </a:r>
            <a:endParaRPr lang="en-US" altLang="ja-JP" sz="2000" dirty="0" smtClean="0"/>
          </a:p>
          <a:p>
            <a:pPr marL="0" indent="0">
              <a:buNone/>
            </a:pPr>
            <a:endParaRPr kumimoji="1" lang="en-US" altLang="ja-JP" sz="1050" dirty="0" smtClean="0"/>
          </a:p>
          <a:p>
            <a:pPr marL="0" indent="0">
              <a:buNone/>
            </a:pPr>
            <a:r>
              <a:rPr lang="ja-JP" altLang="en-US" sz="2000" dirty="0" smtClean="0"/>
              <a:t>内容</a:t>
            </a:r>
            <a:r>
              <a:rPr lang="ja-JP" altLang="en-US" sz="2000" dirty="0"/>
              <a:t>　</a:t>
            </a:r>
            <a:r>
              <a:rPr lang="ja-JP" altLang="en-US" sz="2000" dirty="0" smtClean="0"/>
              <a:t>〇〇〇〇〇〇〇〇〇〇〇〇〇〇〇〇〇〇〇〇〇〇〇</a:t>
            </a:r>
            <a:endParaRPr lang="en-US" altLang="ja-JP" sz="2000" dirty="0" smtClean="0"/>
          </a:p>
          <a:p>
            <a:pPr marL="0" indent="0">
              <a:buNone/>
            </a:pPr>
            <a:endParaRPr kumimoji="1" lang="en-US" altLang="ja-JP" sz="1050" dirty="0" smtClean="0"/>
          </a:p>
          <a:p>
            <a:pPr marL="0" indent="0">
              <a:buNone/>
            </a:pPr>
            <a:r>
              <a:rPr lang="ja-JP" altLang="en-US" sz="2000" dirty="0" smtClean="0"/>
              <a:t>結果　</a:t>
            </a:r>
            <a:r>
              <a:rPr lang="ja-JP" altLang="en-US" sz="2000" dirty="0" smtClean="0"/>
              <a:t>〇〇〇〇〇〇〇〇〇〇〇〇〇〇〇〇〇〇〇〇〇〇〇</a:t>
            </a:r>
            <a:endParaRPr lang="en-US" altLang="ja-JP" sz="2400" dirty="0"/>
          </a:p>
          <a:p>
            <a:pPr marL="0" indent="0">
              <a:buNone/>
            </a:pPr>
            <a:endParaRPr kumimoji="1" lang="en-US" altLang="ja-JP" sz="2400" dirty="0"/>
          </a:p>
        </p:txBody>
      </p:sp>
      <p:sp>
        <p:nvSpPr>
          <p:cNvPr id="4" name="円/楕円 3"/>
          <p:cNvSpPr/>
          <p:nvPr/>
        </p:nvSpPr>
        <p:spPr>
          <a:xfrm>
            <a:off x="5652120" y="5373216"/>
            <a:ext cx="1224136" cy="576064"/>
          </a:xfrm>
          <a:prstGeom prst="ellipse">
            <a:avLst/>
          </a:prstGeom>
          <a:solidFill>
            <a:schemeClr val="accent1"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円/楕円 4"/>
          <p:cNvSpPr/>
          <p:nvPr/>
        </p:nvSpPr>
        <p:spPr>
          <a:xfrm>
            <a:off x="6588224" y="5373216"/>
            <a:ext cx="1224136" cy="576064"/>
          </a:xfrm>
          <a:prstGeom prst="ellipse">
            <a:avLst/>
          </a:prstGeom>
          <a:solidFill>
            <a:srgbClr val="92D050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環状矢印 9"/>
          <p:cNvSpPr/>
          <p:nvPr/>
        </p:nvSpPr>
        <p:spPr>
          <a:xfrm>
            <a:off x="6812632" y="4992196"/>
            <a:ext cx="1080120" cy="108012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072787"/>
              <a:gd name="adj5" fmla="val 125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環状矢印 10"/>
          <p:cNvSpPr/>
          <p:nvPr/>
        </p:nvSpPr>
        <p:spPr>
          <a:xfrm rot="10800000">
            <a:off x="6660232" y="5115056"/>
            <a:ext cx="1080120" cy="108012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117440"/>
              <a:gd name="adj5" fmla="val 125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" name="環状矢印 11"/>
          <p:cNvSpPr/>
          <p:nvPr/>
        </p:nvSpPr>
        <p:spPr>
          <a:xfrm rot="5400000">
            <a:off x="6812632" y="5121188"/>
            <a:ext cx="1080120" cy="108012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072787"/>
              <a:gd name="adj5" fmla="val 125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環状矢印 12"/>
          <p:cNvSpPr/>
          <p:nvPr/>
        </p:nvSpPr>
        <p:spPr>
          <a:xfrm rot="16200000">
            <a:off x="6660231" y="5013176"/>
            <a:ext cx="1080120" cy="1080120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6072787"/>
              <a:gd name="adj5" fmla="val 125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円/楕円 13"/>
          <p:cNvSpPr/>
          <p:nvPr/>
        </p:nvSpPr>
        <p:spPr>
          <a:xfrm>
            <a:off x="6012160" y="4869160"/>
            <a:ext cx="360040" cy="36004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円/楕円 14"/>
          <p:cNvSpPr/>
          <p:nvPr/>
        </p:nvSpPr>
        <p:spPr>
          <a:xfrm>
            <a:off x="5652120" y="5841268"/>
            <a:ext cx="360040" cy="36004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円/楕円 15"/>
          <p:cNvSpPr/>
          <p:nvPr/>
        </p:nvSpPr>
        <p:spPr>
          <a:xfrm>
            <a:off x="6012160" y="5381600"/>
            <a:ext cx="360040" cy="36004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円/楕円 16"/>
          <p:cNvSpPr/>
          <p:nvPr/>
        </p:nvSpPr>
        <p:spPr>
          <a:xfrm>
            <a:off x="6372200" y="5841268"/>
            <a:ext cx="360040" cy="36004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直線コネクタ 18"/>
          <p:cNvCxnSpPr>
            <a:stCxn id="14" idx="4"/>
            <a:endCxn id="16" idx="0"/>
          </p:cNvCxnSpPr>
          <p:nvPr/>
        </p:nvCxnSpPr>
        <p:spPr>
          <a:xfrm>
            <a:off x="6192180" y="5229200"/>
            <a:ext cx="0" cy="152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>
            <a:stCxn id="15" idx="7"/>
            <a:endCxn id="16" idx="3"/>
          </p:cNvCxnSpPr>
          <p:nvPr/>
        </p:nvCxnSpPr>
        <p:spPr>
          <a:xfrm flipV="1">
            <a:off x="5959433" y="5688913"/>
            <a:ext cx="105454" cy="20508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>
            <a:stCxn id="17" idx="1"/>
            <a:endCxn id="16" idx="5"/>
          </p:cNvCxnSpPr>
          <p:nvPr/>
        </p:nvCxnSpPr>
        <p:spPr>
          <a:xfrm flipH="1" flipV="1">
            <a:off x="6319473" y="5688913"/>
            <a:ext cx="105454" cy="20508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/>
          <p:cNvSpPr txBox="1"/>
          <p:nvPr/>
        </p:nvSpPr>
        <p:spPr>
          <a:xfrm>
            <a:off x="463170" y="4684457"/>
            <a:ext cx="536896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smtClean="0"/>
              <a:t>利用</a:t>
            </a:r>
            <a:r>
              <a:rPr lang="ja-JP" altLang="en-US" sz="2400"/>
              <a:t>した</a:t>
            </a:r>
            <a:r>
              <a:rPr lang="ja-JP" altLang="en-US" sz="2400" smtClean="0"/>
              <a:t>計算機</a:t>
            </a:r>
            <a:r>
              <a:rPr lang="en-US" altLang="ja-JP" sz="2400"/>
              <a:t>	</a:t>
            </a:r>
            <a:r>
              <a:rPr lang="en-US" altLang="ja-JP" sz="2400" smtClean="0"/>
              <a:t>SX-ACE</a:t>
            </a:r>
          </a:p>
          <a:p>
            <a:r>
              <a:rPr lang="en-US" altLang="ja-JP" smtClean="0"/>
              <a:t>	</a:t>
            </a:r>
            <a:r>
              <a:rPr lang="ja-JP" altLang="en-US" smtClean="0"/>
              <a:t>ノード時間 </a:t>
            </a:r>
            <a:r>
              <a:rPr lang="en-US" altLang="ja-JP" smtClean="0"/>
              <a:t>	230</a:t>
            </a:r>
            <a:r>
              <a:rPr lang="ja-JP" altLang="en-US" smtClean="0"/>
              <a:t>時間</a:t>
            </a:r>
            <a:endParaRPr lang="en-US" altLang="ja-JP" smtClean="0"/>
          </a:p>
          <a:p>
            <a:r>
              <a:rPr lang="en-US" altLang="ja-JP" smtClean="0"/>
              <a:t>	</a:t>
            </a:r>
            <a:r>
              <a:rPr lang="ja-JP" altLang="en-US" smtClean="0"/>
              <a:t>使用メモリ </a:t>
            </a:r>
            <a:r>
              <a:rPr lang="en-US" altLang="ja-JP" smtClean="0"/>
              <a:t>	30GB</a:t>
            </a:r>
          </a:p>
          <a:p>
            <a:r>
              <a:rPr lang="en-US" altLang="ja-JP" smtClean="0"/>
              <a:t>	</a:t>
            </a:r>
            <a:r>
              <a:rPr lang="ja-JP" altLang="en-US" smtClean="0"/>
              <a:t>ベクトル化率 </a:t>
            </a:r>
            <a:r>
              <a:rPr lang="en-US" altLang="ja-JP" smtClean="0"/>
              <a:t>	85%</a:t>
            </a:r>
          </a:p>
          <a:p>
            <a:r>
              <a:rPr lang="en-US" altLang="ja-JP" smtClean="0"/>
              <a:t>	</a:t>
            </a:r>
            <a:r>
              <a:rPr lang="ja-JP" altLang="en-US" smtClean="0"/>
              <a:t>並列化</a:t>
            </a:r>
            <a:r>
              <a:rPr lang="en-US" altLang="ja-JP" smtClean="0"/>
              <a:t>		4</a:t>
            </a:r>
            <a:r>
              <a:rPr lang="ja-JP" altLang="en-US" smtClean="0"/>
              <a:t>並列</a:t>
            </a:r>
            <a:endParaRPr lang="en-US" altLang="ja-JP" sz="2000" smtClean="0"/>
          </a:p>
          <a:p>
            <a:endParaRPr kumimoji="1" lang="ja-JP" altLang="en-US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724129" y="6223339"/>
            <a:ext cx="28083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smtClean="0"/>
              <a:t>図（シミュレーション結果）</a:t>
            </a:r>
            <a:endParaRPr kumimoji="1" lang="ja-JP" altLang="en-US" sz="1400"/>
          </a:p>
        </p:txBody>
      </p:sp>
    </p:spTree>
    <p:extLst>
      <p:ext uri="{BB962C8B-B14F-4D97-AF65-F5344CB8AC3E}">
        <p14:creationId xmlns:p14="http://schemas.microsoft.com/office/powerpoint/2010/main" val="106903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定義１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メイリオ</vt:lpstr>
      <vt:lpstr>Arial</vt:lpstr>
      <vt:lpstr>Segoe UI</vt:lpstr>
      <vt:lpstr>Office ​​テーマ</vt:lpstr>
      <vt:lpstr>〇〇〇における〇〇〇のシミュレーション 〇〇大学 〇〇学部 氏名 〇〇 〇〇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YukiTeramae</dc:creator>
  <cp:lastModifiedBy>寺前 勇希</cp:lastModifiedBy>
  <cp:revision>5</cp:revision>
  <dcterms:created xsi:type="dcterms:W3CDTF">2015-02-19T23:43:58Z</dcterms:created>
  <dcterms:modified xsi:type="dcterms:W3CDTF">2019-03-12T01:17:03Z</dcterms:modified>
</cp:coreProperties>
</file>