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752" y="12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0787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6698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034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0481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756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1709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5203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8462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4771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7708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0928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1A88D-6770-43E0-B301-647C2EAB54EB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5321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sz="3200" dirty="0"/>
              <a:t>〇〇〇における〇〇〇のシミュレーション</a:t>
            </a:r>
            <a:br>
              <a:rPr lang="en-US" altLang="ja-JP" sz="3200" dirty="0"/>
            </a:br>
            <a:r>
              <a:rPr lang="ja-JP" altLang="en-US" sz="2000" dirty="0"/>
              <a:t>〇〇大学 〇〇学部 氏名 〇〇 〇〇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55440" y="1412777"/>
            <a:ext cx="9155360" cy="47133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/>
              <a:t>目的　〇〇〇〇〇〇〇〇〇〇〇〇〇〇〇〇〇〇〇〇〇〇〇</a:t>
            </a:r>
            <a:endParaRPr lang="en-US" altLang="ja-JP" sz="2400" dirty="0"/>
          </a:p>
          <a:p>
            <a:pPr marL="0" indent="0">
              <a:buNone/>
            </a:pPr>
            <a:endParaRPr lang="en-US" altLang="ja-JP" sz="1100" dirty="0"/>
          </a:p>
          <a:p>
            <a:pPr marL="0" indent="0">
              <a:buNone/>
            </a:pPr>
            <a:r>
              <a:rPr lang="ja-JP" altLang="en-US" sz="2400" dirty="0"/>
              <a:t>内容　〇〇〇〇〇〇〇〇〇〇〇〇〇〇〇〇〇〇〇〇〇〇〇</a:t>
            </a:r>
            <a:endParaRPr lang="en-US" altLang="ja-JP" sz="2400" dirty="0"/>
          </a:p>
          <a:p>
            <a:pPr marL="0" indent="0">
              <a:buNone/>
            </a:pPr>
            <a:endParaRPr lang="en-US" altLang="ja-JP" sz="1100" dirty="0"/>
          </a:p>
          <a:p>
            <a:pPr marL="0" indent="0">
              <a:buNone/>
            </a:pPr>
            <a:r>
              <a:rPr lang="ja-JP" altLang="en-US" sz="2400" dirty="0"/>
              <a:t>結果　〇〇〇〇〇〇〇〇〇〇〇〇〇〇〇〇〇〇〇〇〇〇〇</a:t>
            </a:r>
            <a:endParaRPr lang="en-US" altLang="ja-JP" sz="2800" dirty="0"/>
          </a:p>
          <a:p>
            <a:pPr marL="0" indent="0">
              <a:buNone/>
            </a:pPr>
            <a:endParaRPr lang="en-US" altLang="ja-JP" sz="2800" dirty="0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EBE083D7-8636-AA4D-7328-183D80B29E68}"/>
              </a:ext>
            </a:extLst>
          </p:cNvPr>
          <p:cNvGrpSpPr/>
          <p:nvPr/>
        </p:nvGrpSpPr>
        <p:grpSpPr>
          <a:xfrm>
            <a:off x="7741627" y="4293096"/>
            <a:ext cx="2880321" cy="1712469"/>
            <a:chOff x="7608168" y="4824329"/>
            <a:chExt cx="2240632" cy="1332148"/>
          </a:xfrm>
        </p:grpSpPr>
        <p:sp>
          <p:nvSpPr>
            <p:cNvPr id="4" name="円/楕円 3"/>
            <p:cNvSpPr/>
            <p:nvPr/>
          </p:nvSpPr>
          <p:spPr>
            <a:xfrm>
              <a:off x="7608168" y="5328385"/>
              <a:ext cx="1224136" cy="576064"/>
            </a:xfrm>
            <a:prstGeom prst="ellipse">
              <a:avLst/>
            </a:prstGeom>
            <a:solidFill>
              <a:schemeClr val="accent1">
                <a:alpha val="4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5" name="円/楕円 4"/>
            <p:cNvSpPr/>
            <p:nvPr/>
          </p:nvSpPr>
          <p:spPr>
            <a:xfrm>
              <a:off x="8544272" y="5328385"/>
              <a:ext cx="1224136" cy="576064"/>
            </a:xfrm>
            <a:prstGeom prst="ellipse">
              <a:avLst/>
            </a:prstGeom>
            <a:solidFill>
              <a:srgbClr val="92D050">
                <a:alpha val="6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0" name="環状矢印 9"/>
            <p:cNvSpPr/>
            <p:nvPr/>
          </p:nvSpPr>
          <p:spPr>
            <a:xfrm>
              <a:off x="8768680" y="4947365"/>
              <a:ext cx="1080120" cy="1080120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6072787"/>
                <a:gd name="adj5" fmla="val 125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1" name="環状矢印 10"/>
            <p:cNvSpPr/>
            <p:nvPr/>
          </p:nvSpPr>
          <p:spPr>
            <a:xfrm rot="10800000">
              <a:off x="8616280" y="5070225"/>
              <a:ext cx="1080120" cy="1080120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6117440"/>
                <a:gd name="adj5" fmla="val 125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環状矢印 11"/>
            <p:cNvSpPr/>
            <p:nvPr/>
          </p:nvSpPr>
          <p:spPr>
            <a:xfrm rot="5400000">
              <a:off x="8768680" y="5076357"/>
              <a:ext cx="1080120" cy="1080120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6072787"/>
                <a:gd name="adj5" fmla="val 125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3" name="環状矢印 12"/>
            <p:cNvSpPr/>
            <p:nvPr/>
          </p:nvSpPr>
          <p:spPr>
            <a:xfrm rot="16200000">
              <a:off x="8616279" y="4968345"/>
              <a:ext cx="1080120" cy="1080120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6072787"/>
                <a:gd name="adj5" fmla="val 125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7968208" y="4824329"/>
              <a:ext cx="360040" cy="36004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5" name="円/楕円 14"/>
            <p:cNvSpPr/>
            <p:nvPr/>
          </p:nvSpPr>
          <p:spPr>
            <a:xfrm>
              <a:off x="7608168" y="5796437"/>
              <a:ext cx="360040" cy="36004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6" name="円/楕円 15"/>
            <p:cNvSpPr/>
            <p:nvPr/>
          </p:nvSpPr>
          <p:spPr>
            <a:xfrm>
              <a:off x="7968208" y="5336769"/>
              <a:ext cx="360040" cy="36004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7" name="円/楕円 16"/>
            <p:cNvSpPr/>
            <p:nvPr/>
          </p:nvSpPr>
          <p:spPr>
            <a:xfrm>
              <a:off x="8328248" y="5796437"/>
              <a:ext cx="360040" cy="36004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cxnSp>
          <p:nvCxnSpPr>
            <p:cNvPr id="19" name="直線コネクタ 18"/>
            <p:cNvCxnSpPr>
              <a:stCxn id="14" idx="4"/>
              <a:endCxn id="16" idx="0"/>
            </p:cNvCxnSpPr>
            <p:nvPr/>
          </p:nvCxnSpPr>
          <p:spPr>
            <a:xfrm>
              <a:off x="8148228" y="5184369"/>
              <a:ext cx="0" cy="1524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/>
            <p:cNvCxnSpPr>
              <a:stCxn id="15" idx="7"/>
              <a:endCxn id="16" idx="3"/>
            </p:cNvCxnSpPr>
            <p:nvPr/>
          </p:nvCxnSpPr>
          <p:spPr>
            <a:xfrm flipV="1">
              <a:off x="7915481" y="5644082"/>
              <a:ext cx="105454" cy="20508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>
              <a:stCxn id="17" idx="1"/>
              <a:endCxn id="16" idx="5"/>
            </p:cNvCxnSpPr>
            <p:nvPr/>
          </p:nvCxnSpPr>
          <p:spPr>
            <a:xfrm flipH="1" flipV="1">
              <a:off x="8275521" y="5644082"/>
              <a:ext cx="105454" cy="20508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テキスト ボックス 30"/>
          <p:cNvSpPr txBox="1"/>
          <p:nvPr/>
        </p:nvSpPr>
        <p:spPr>
          <a:xfrm>
            <a:off x="911424" y="4684458"/>
            <a:ext cx="644896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利用した計算機　</a:t>
            </a:r>
            <a:r>
              <a:rPr lang="en-US" altLang="ja-JP" sz="2400" dirty="0"/>
              <a:t>SQUID </a:t>
            </a:r>
            <a:r>
              <a:rPr lang="ja-JP" altLang="en-US" sz="2400" dirty="0"/>
              <a:t>汎用</a:t>
            </a:r>
            <a:r>
              <a:rPr lang="en-US" altLang="ja-JP" sz="2400" dirty="0"/>
              <a:t>CPU</a:t>
            </a:r>
            <a:r>
              <a:rPr lang="ja-JP" altLang="en-US" sz="2400" dirty="0"/>
              <a:t>ノード群</a:t>
            </a:r>
            <a:endParaRPr lang="en-US" altLang="ja-JP" sz="2400" dirty="0"/>
          </a:p>
          <a:p>
            <a:r>
              <a:rPr lang="en-US" altLang="ja-JP" sz="2000" dirty="0"/>
              <a:t>	</a:t>
            </a:r>
            <a:r>
              <a:rPr lang="ja-JP" altLang="en-US" sz="2000" dirty="0"/>
              <a:t>　　　　　　ノード時間 </a:t>
            </a:r>
            <a:r>
              <a:rPr lang="en-US" altLang="ja-JP" sz="2000" dirty="0"/>
              <a:t>	12,300 </a:t>
            </a:r>
            <a:r>
              <a:rPr lang="ja-JP" altLang="en-US" sz="2000" dirty="0"/>
              <a:t>時間</a:t>
            </a:r>
            <a:endParaRPr lang="en-US" altLang="ja-JP" sz="2000" dirty="0"/>
          </a:p>
          <a:p>
            <a:r>
              <a:rPr lang="en-US" altLang="ja-JP" sz="2000" dirty="0"/>
              <a:t>	</a:t>
            </a:r>
            <a:r>
              <a:rPr lang="ja-JP" altLang="en-US" sz="2000" dirty="0"/>
              <a:t>　　　　　　使用メモリ </a:t>
            </a:r>
            <a:r>
              <a:rPr lang="en-US" altLang="ja-JP" sz="2000" dirty="0"/>
              <a:t>	30 GB</a:t>
            </a:r>
          </a:p>
          <a:p>
            <a:r>
              <a:rPr lang="ja-JP" altLang="en-US" sz="2000" dirty="0"/>
              <a:t>　</a:t>
            </a:r>
            <a:r>
              <a:rPr lang="en-US" altLang="ja-JP" sz="2000" dirty="0"/>
              <a:t>	</a:t>
            </a:r>
            <a:r>
              <a:rPr lang="ja-JP" altLang="en-US" sz="2000" dirty="0"/>
              <a:t>　　　　　　並列化</a:t>
            </a:r>
            <a:r>
              <a:rPr lang="en-US" altLang="ja-JP" sz="2000" dirty="0"/>
              <a:t>		4</a:t>
            </a:r>
            <a:r>
              <a:rPr lang="ja-JP" altLang="en-US" sz="2000" dirty="0"/>
              <a:t>ノード 並列</a:t>
            </a:r>
            <a:endParaRPr lang="en-US" altLang="ja-JP" sz="2400" dirty="0"/>
          </a:p>
          <a:p>
            <a:endParaRPr lang="ja-JP" altLang="en-US" sz="2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973042" y="6220329"/>
            <a:ext cx="28083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図（シミュレーション結果）</a:t>
            </a:r>
          </a:p>
        </p:txBody>
      </p:sp>
    </p:spTree>
    <p:extLst>
      <p:ext uri="{BB962C8B-B14F-4D97-AF65-F5344CB8AC3E}">
        <p14:creationId xmlns:p14="http://schemas.microsoft.com/office/powerpoint/2010/main" val="1069035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定義１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55</Words>
  <Application>Microsoft Office PowerPoint</Application>
  <PresentationFormat>ワイド画面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Segoe UI</vt:lpstr>
      <vt:lpstr>Office ​​テーマ</vt:lpstr>
      <vt:lpstr>〇〇〇における〇〇〇のシミュレーション 〇〇大学 〇〇学部 氏名 〇〇 〇〇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YukiTeramae</dc:creator>
  <cp:lastModifiedBy>寺前　勇希</cp:lastModifiedBy>
  <cp:revision>7</cp:revision>
  <dcterms:created xsi:type="dcterms:W3CDTF">2015-02-19T23:43:58Z</dcterms:created>
  <dcterms:modified xsi:type="dcterms:W3CDTF">2023-02-21T07:20:29Z</dcterms:modified>
</cp:coreProperties>
</file>